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78" r:id="rId4"/>
    <p:sldId id="280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r" initials="s" lastIdx="2" clrIdx="0">
    <p:extLst>
      <p:ext uri="{19B8F6BF-5375-455C-9EA6-DF929625EA0E}">
        <p15:presenceInfo xmlns:p15="http://schemas.microsoft.com/office/powerpoint/2012/main" userId="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32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61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4-13T13:18:27.260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11FBD-9BF4-4007-93B9-57DFA5BB785B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BE3200-F1FF-487E-BD5C-6D098E350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16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E1E5-6E04-413B-9117-B8CEF6FCE6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594972-6D2F-46B4-B7B1-E8F0DC801A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18BAB-76C7-4D8F-80F8-D095C1526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E07AE-6A77-40AE-82D3-C7C18E2F3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D320B-4B61-4083-AB96-390D3AF2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97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D900-0295-4EA2-829D-C6E62C699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D908A2-441E-4D04-9DDD-12AB0BC55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47A62-307F-4DBB-BA04-F757C204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1287A-9488-4A1D-9D22-C1765A7E5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4C88B-F35A-4F62-8C1A-36A1296B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04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C5A4F2-C4F5-4AF3-B089-B931D33218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07970D-3F77-43DA-B2AC-DB09B64B4D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43EE5-FB63-49CC-AB97-B062FC738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0A4CA-6A9D-4DDA-9C55-41592E422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A7A0C-37D2-42F8-BE63-5482CC73A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38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0D83D-4CCB-400D-9CEC-47CB8859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FB5E7-2F4F-468B-9B3A-CD7E2CF57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B65A4-54D8-4FB4-95A2-4C326EBB6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CDB6-1F62-4F11-8CE1-F8F07C479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0E544-A362-4791-BBB1-A6904E5A2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2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6E7E-B173-428B-9EFF-6A15350C7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A2239-E810-43D0-84E7-C858C32E76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2387D-FB8B-49EA-9FE8-228F4A32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FEE92-B0AE-41B4-8C46-D5F402B2E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4F23F-EAF1-4B4A-9DDC-C9A4CEB89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647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2771-8D7D-4464-A3A9-C722B9AE8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55773-6B18-4EC3-8078-822D464AA9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F1E113-C104-46DD-B694-3BFEF226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763F4-372A-4907-9415-170B9AAA5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7DC9AA-FB52-4BE8-9F30-A5C54FAD0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300587-E0A5-4357-9B48-F019E44EA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36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30C5A-82EA-44E5-862A-CCA83FD3D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EFD39-6F9D-4DE0-87E8-70BA28861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EB1A7E-0A09-45DC-A7CE-EC9125456C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ECC44-B310-48AF-B643-BAB623CBAB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6EC676-424B-4D54-86B6-9B8AFD05E5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16FF01-17EF-43C9-A158-D51586744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38A328-9E2A-46FF-899C-CF8595815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BB8300-C93C-4A96-B9ED-7BCE4CE13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741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081B7-280D-4C2D-BE73-EABD045FD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136E0C-361E-467C-AEEC-2BD2C7B5D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9C570-D2E2-448D-B84E-E67B75388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6DF8D-CBCF-46BD-802E-3B74B1E51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232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4C8A03-ABA8-4912-AFF4-632E0EE23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467F32-57C8-4775-9BB2-40B90716D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397B5A-76E3-4F72-9AB3-8C6E7FC8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678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31942-9273-4B76-8C3F-DA491C970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C2FF8-51DF-4990-9459-293D7BA02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EBEAB5-E1A3-4C16-80E3-3BB98A5B0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A3D58-BCEC-4C6A-96FC-7C7A4D58F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82DC67-1BC8-47A0-A5C1-877F81240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D9E21-F66A-40DD-A1D1-001319039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157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61277-D323-4CDC-AEA6-987728680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753D29-E03A-4E26-ADD4-509150333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F814B-9F03-425F-8F1A-D79E1E4A82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6C92FE-B3DB-4F89-8003-EA730D3F6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7A8642-47F4-4512-B301-656E258DB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4ADB1-791F-4F70-8A75-BB423D61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674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C557EE-F513-46F0-9C79-C9E12DB0D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A392F5-DCA9-491D-92C4-AAAEFAFB0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39C5A-10E4-48A0-9A3E-9456E4FAA9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42576-19D7-4EE5-9568-616C56E2D06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2CBC8-A05C-44EF-AB41-DC86F4330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E247D-6BD0-4AFD-8764-A666DF723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35078-3848-4F37-9978-6162C7315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297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74456C0-2E3C-49BA-9C42-1E3FB1D37732}"/>
              </a:ext>
            </a:extLst>
          </p:cNvPr>
          <p:cNvGrpSpPr/>
          <p:nvPr/>
        </p:nvGrpSpPr>
        <p:grpSpPr>
          <a:xfrm>
            <a:off x="1117673" y="4113478"/>
            <a:ext cx="4415058" cy="871028"/>
            <a:chOff x="4271596" y="4152797"/>
            <a:chExt cx="3648808" cy="59492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23D0E-3FE3-4DF7-8CCA-7A05ADEF2734}"/>
                </a:ext>
              </a:extLst>
            </p:cNvPr>
            <p:cNvSpPr txBox="1"/>
            <p:nvPr/>
          </p:nvSpPr>
          <p:spPr>
            <a:xfrm>
              <a:off x="4456138" y="4208514"/>
              <a:ext cx="3279724" cy="48349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000" b="1" spc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Big </a:t>
              </a:r>
              <a:r>
                <a:rPr lang="en-US" sz="2000" b="1" spc="10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Projeck</a:t>
              </a:r>
              <a:endParaRPr lang="en-US" sz="2000" b="1" spc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2000" b="1" spc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Semester 6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1B70460-CA7A-432B-87EF-1EC05F211FDB}"/>
                </a:ext>
              </a:extLst>
            </p:cNvPr>
            <p:cNvSpPr/>
            <p:nvPr/>
          </p:nvSpPr>
          <p:spPr>
            <a:xfrm>
              <a:off x="4271596" y="4152797"/>
              <a:ext cx="3648808" cy="59492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A27A01E-7427-4086-9352-553AD632EBEF}"/>
              </a:ext>
            </a:extLst>
          </p:cNvPr>
          <p:cNvSpPr txBox="1"/>
          <p:nvPr/>
        </p:nvSpPr>
        <p:spPr>
          <a:xfrm>
            <a:off x="542736" y="2417849"/>
            <a:ext cx="55150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Pengenalan</a:t>
            </a:r>
            <a:r>
              <a:rPr lang="en-US" sz="48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4800" b="1" dirty="0" err="1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Wajah</a:t>
            </a:r>
            <a:r>
              <a:rPr lang="en-US" sz="48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4800" b="1" dirty="0" err="1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Tamu</a:t>
            </a:r>
            <a:endParaRPr lang="en-US" sz="4800" b="1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reeform 16">
            <a:extLst>
              <a:ext uri="{FF2B5EF4-FFF2-40B4-BE49-F238E27FC236}">
                <a16:creationId xmlns:a16="http://schemas.microsoft.com/office/drawing/2014/main" id="{31EFD1BA-1061-438C-AE73-E71524D5B2C3}"/>
              </a:ext>
            </a:extLst>
          </p:cNvPr>
          <p:cNvSpPr/>
          <p:nvPr/>
        </p:nvSpPr>
        <p:spPr>
          <a:xfrm flipH="1">
            <a:off x="241300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06D0DA-38C0-4319-916A-AE1B328A7111}"/>
              </a:ext>
            </a:extLst>
          </p:cNvPr>
          <p:cNvGrpSpPr/>
          <p:nvPr/>
        </p:nvGrpSpPr>
        <p:grpSpPr>
          <a:xfrm>
            <a:off x="0" y="0"/>
            <a:ext cx="1255839" cy="1255839"/>
            <a:chOff x="0" y="0"/>
            <a:chExt cx="1255839" cy="125583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9EB55BF-6944-4EF9-9155-5D1E27BD82F3}"/>
                </a:ext>
              </a:extLst>
            </p:cNvPr>
            <p:cNvGrpSpPr/>
            <p:nvPr/>
          </p:nvGrpSpPr>
          <p:grpSpPr>
            <a:xfrm flipH="1">
              <a:off x="0" y="0"/>
              <a:ext cx="1014412" cy="1014349"/>
              <a:chOff x="11177587" y="0"/>
              <a:chExt cx="1014412" cy="1014349"/>
            </a:xfrm>
            <a:solidFill>
              <a:schemeClr val="accent2"/>
            </a:solidFill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4F9D7D-E10A-435B-B068-68F318B51D18}"/>
                  </a:ext>
                </a:extLst>
              </p:cNvPr>
              <p:cNvSpPr/>
              <p:nvPr/>
            </p:nvSpPr>
            <p:spPr>
              <a:xfrm>
                <a:off x="11177587" y="0"/>
                <a:ext cx="1014412" cy="1014349"/>
              </a:xfrm>
              <a:custGeom>
                <a:avLst/>
                <a:gdLst>
                  <a:gd name="connsiteX0" fmla="*/ 0 w 1014412"/>
                  <a:gd name="connsiteY0" fmla="*/ 0 h 1014349"/>
                  <a:gd name="connsiteX1" fmla="*/ 1014413 w 1014412"/>
                  <a:gd name="connsiteY1" fmla="*/ 1014349 h 1014349"/>
                  <a:gd name="connsiteX2" fmla="*/ 1014413 w 1014412"/>
                  <a:gd name="connsiteY2" fmla="*/ 0 h 1014349"/>
                  <a:gd name="connsiteX3" fmla="*/ 0 w 1014412"/>
                  <a:gd name="connsiteY3" fmla="*/ 0 h 1014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4412" h="1014349">
                    <a:moveTo>
                      <a:pt x="0" y="0"/>
                    </a:moveTo>
                    <a:cubicBezTo>
                      <a:pt x="0" y="560197"/>
                      <a:pt x="454152" y="1014349"/>
                      <a:pt x="1014413" y="1014349"/>
                    </a:cubicBezTo>
                    <a:lnTo>
                      <a:pt x="1014413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38100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5FD8D384-4F73-48EB-9045-518D6507F662}"/>
                  </a:ext>
                </a:extLst>
              </p:cNvPr>
              <p:cNvSpPr/>
              <p:nvPr/>
            </p:nvSpPr>
            <p:spPr>
              <a:xfrm>
                <a:off x="11557634" y="0"/>
                <a:ext cx="634365" cy="634365"/>
              </a:xfrm>
              <a:custGeom>
                <a:avLst/>
                <a:gdLst>
                  <a:gd name="connsiteX0" fmla="*/ 0 w 634365"/>
                  <a:gd name="connsiteY0" fmla="*/ 0 h 634365"/>
                  <a:gd name="connsiteX1" fmla="*/ 634365 w 634365"/>
                  <a:gd name="connsiteY1" fmla="*/ 634365 h 634365"/>
                  <a:gd name="connsiteX2" fmla="*/ 634365 w 634365"/>
                  <a:gd name="connsiteY2" fmla="*/ 0 h 634365"/>
                  <a:gd name="connsiteX3" fmla="*/ 0 w 634365"/>
                  <a:gd name="connsiteY3" fmla="*/ 0 h 63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4365" h="634365">
                    <a:moveTo>
                      <a:pt x="0" y="0"/>
                    </a:moveTo>
                    <a:cubicBezTo>
                      <a:pt x="0" y="350330"/>
                      <a:pt x="284035" y="634365"/>
                      <a:pt x="634365" y="634365"/>
                    </a:cubicBezTo>
                    <a:lnTo>
                      <a:pt x="63436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B2CC9D4-76AF-4232-848D-21ACC7301A0B}"/>
                </a:ext>
              </a:extLst>
            </p:cNvPr>
            <p:cNvSpPr/>
            <p:nvPr/>
          </p:nvSpPr>
          <p:spPr>
            <a:xfrm flipH="1">
              <a:off x="0" y="0"/>
              <a:ext cx="1255839" cy="1255839"/>
            </a:xfrm>
            <a:custGeom>
              <a:avLst/>
              <a:gdLst>
                <a:gd name="connsiteX0" fmla="*/ 147193 w 1255839"/>
                <a:gd name="connsiteY0" fmla="*/ 0 h 1255839"/>
                <a:gd name="connsiteX1" fmla="*/ 0 w 1255839"/>
                <a:gd name="connsiteY1" fmla="*/ 0 h 1255839"/>
                <a:gd name="connsiteX2" fmla="*/ 1255840 w 1255839"/>
                <a:gd name="connsiteY2" fmla="*/ 1255840 h 1255839"/>
                <a:gd name="connsiteX3" fmla="*/ 1255840 w 1255839"/>
                <a:gd name="connsiteY3" fmla="*/ 1108647 h 1255839"/>
                <a:gd name="connsiteX4" fmla="*/ 147193 w 1255839"/>
                <a:gd name="connsiteY4" fmla="*/ 0 h 125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5839" h="1255839">
                  <a:moveTo>
                    <a:pt x="147193" y="0"/>
                  </a:moveTo>
                  <a:lnTo>
                    <a:pt x="0" y="0"/>
                  </a:lnTo>
                  <a:cubicBezTo>
                    <a:pt x="0" y="692468"/>
                    <a:pt x="563372" y="1255840"/>
                    <a:pt x="1255840" y="1255840"/>
                  </a:cubicBezTo>
                  <a:lnTo>
                    <a:pt x="1255840" y="1108647"/>
                  </a:lnTo>
                  <a:cubicBezTo>
                    <a:pt x="644525" y="1108647"/>
                    <a:pt x="147193" y="611315"/>
                    <a:pt x="147193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18" name="Graphic 17">
            <a:extLst>
              <a:ext uri="{FF2B5EF4-FFF2-40B4-BE49-F238E27FC236}">
                <a16:creationId xmlns:a16="http://schemas.microsoft.com/office/drawing/2014/main" id="{5E58521E-B451-43FF-9C81-25919BFAE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23454" y="760483"/>
            <a:ext cx="5125810" cy="610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100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E9EDD0E-7130-4946-AF24-85C87D8B87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87950" y="914400"/>
            <a:ext cx="3957149" cy="546269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DDBCB63C-BF04-4DEA-9556-71367FE17371}"/>
              </a:ext>
            </a:extLst>
          </p:cNvPr>
          <p:cNvGrpSpPr/>
          <p:nvPr/>
        </p:nvGrpSpPr>
        <p:grpSpPr>
          <a:xfrm>
            <a:off x="5108442" y="1515909"/>
            <a:ext cx="6842258" cy="2308324"/>
            <a:chOff x="4711652" y="2029015"/>
            <a:chExt cx="6842258" cy="23083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DDA5797-2E25-4032-861B-E595DD179A74}"/>
                </a:ext>
              </a:extLst>
            </p:cNvPr>
            <p:cNvGrpSpPr/>
            <p:nvPr/>
          </p:nvGrpSpPr>
          <p:grpSpPr>
            <a:xfrm>
              <a:off x="4711652" y="2029015"/>
              <a:ext cx="6842258" cy="2308324"/>
              <a:chOff x="-407441" y="650258"/>
              <a:chExt cx="6842258" cy="2308324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0F8ADF3-E839-4F4E-B8D9-B6D301167652}"/>
                  </a:ext>
                </a:extLst>
              </p:cNvPr>
              <p:cNvSpPr txBox="1"/>
              <p:nvPr/>
            </p:nvSpPr>
            <p:spPr>
              <a:xfrm>
                <a:off x="-407441" y="650258"/>
                <a:ext cx="6842258" cy="23083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4800" dirty="0" err="1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Anggota</a:t>
                </a:r>
                <a:r>
                  <a:rPr lang="en-US" sz="48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 </a:t>
                </a:r>
                <a:r>
                  <a:rPr lang="en-US" sz="4800" dirty="0" err="1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Kelompok</a:t>
                </a:r>
                <a:endParaRPr lang="en-US" sz="48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  <a:p>
                <a:pPr algn="r"/>
                <a:endParaRPr lang="en-US" sz="48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  <a:p>
                <a:r>
                  <a:rPr lang="en-US" sz="24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   -</a:t>
                </a:r>
                <a:r>
                  <a:rPr lang="en-US" sz="2400" dirty="0" err="1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Moh</a:t>
                </a:r>
                <a:r>
                  <a:rPr lang="en-US" sz="24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 </a:t>
                </a:r>
                <a:r>
                  <a:rPr lang="en-US" sz="2400" dirty="0" err="1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Adib</a:t>
                </a:r>
                <a:r>
                  <a:rPr lang="en-US" sz="24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 </a:t>
                </a:r>
                <a:r>
                  <a:rPr lang="en-US" sz="2400" dirty="0" err="1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Lazwar</a:t>
                </a:r>
                <a:r>
                  <a:rPr lang="en-US" sz="24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 </a:t>
                </a:r>
                <a:r>
                  <a:rPr lang="en-US" sz="2400" dirty="0" err="1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Irkhami</a:t>
                </a:r>
                <a:r>
                  <a:rPr lang="en-US" sz="24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 (19090073)</a:t>
                </a:r>
              </a:p>
              <a:p>
                <a:r>
                  <a:rPr lang="en-US" sz="24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   -Hani </a:t>
                </a:r>
                <a:r>
                  <a:rPr lang="en-US" sz="2400" dirty="0" err="1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Fadillah</a:t>
                </a:r>
                <a:r>
                  <a:rPr lang="en-US" sz="24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 (19090026)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3A082F1-B398-40D0-9AE6-E5EB0941C6E4}"/>
                  </a:ext>
                </a:extLst>
              </p:cNvPr>
              <p:cNvSpPr txBox="1"/>
              <p:nvPr/>
            </p:nvSpPr>
            <p:spPr>
              <a:xfrm>
                <a:off x="300717" y="1629616"/>
                <a:ext cx="61341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endParaRPr lang="en-US" sz="2400" b="1" dirty="0">
                  <a:solidFill>
                    <a:schemeClr val="bg1"/>
                  </a:solidFill>
                  <a:latin typeface="Segoe UI" panose="020B0502040204020203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7EC1955-9E2E-4F13-A3F0-A6CE44B81C27}"/>
                </a:ext>
              </a:extLst>
            </p:cNvPr>
            <p:cNvCxnSpPr>
              <a:cxnSpLocks/>
            </p:cNvCxnSpPr>
            <p:nvPr/>
          </p:nvCxnSpPr>
          <p:spPr>
            <a:xfrm>
              <a:off x="10219027" y="2788817"/>
              <a:ext cx="1181100" cy="0"/>
            </a:xfrm>
            <a:prstGeom prst="line">
              <a:avLst/>
            </a:prstGeom>
            <a:noFill/>
            <a:ln w="38100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8" name="Freeform 16">
            <a:extLst>
              <a:ext uri="{FF2B5EF4-FFF2-40B4-BE49-F238E27FC236}">
                <a16:creationId xmlns:a16="http://schemas.microsoft.com/office/drawing/2014/main" id="{C5194654-FC37-4263-B045-CAE2257D0E12}"/>
              </a:ext>
            </a:extLst>
          </p:cNvPr>
          <p:cNvSpPr/>
          <p:nvPr/>
        </p:nvSpPr>
        <p:spPr>
          <a:xfrm>
            <a:off x="10528300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ABE71CD-65E2-44F1-A3BA-097E5929FDBE}"/>
              </a:ext>
            </a:extLst>
          </p:cNvPr>
          <p:cNvGrpSpPr/>
          <p:nvPr/>
        </p:nvGrpSpPr>
        <p:grpSpPr>
          <a:xfrm flipH="1">
            <a:off x="10936161" y="0"/>
            <a:ext cx="1255839" cy="1255839"/>
            <a:chOff x="0" y="0"/>
            <a:chExt cx="1255839" cy="125583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ED2A4E8-BC18-4CFA-A5BF-3EF2A38F10EF}"/>
                </a:ext>
              </a:extLst>
            </p:cNvPr>
            <p:cNvGrpSpPr/>
            <p:nvPr/>
          </p:nvGrpSpPr>
          <p:grpSpPr>
            <a:xfrm flipH="1">
              <a:off x="0" y="0"/>
              <a:ext cx="1014412" cy="1014349"/>
              <a:chOff x="11177587" y="0"/>
              <a:chExt cx="1014412" cy="1014349"/>
            </a:xfrm>
            <a:solidFill>
              <a:schemeClr val="accent2"/>
            </a:solidFill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2A25884-9DE0-48F5-A596-8124F967B9D0}"/>
                  </a:ext>
                </a:extLst>
              </p:cNvPr>
              <p:cNvSpPr/>
              <p:nvPr/>
            </p:nvSpPr>
            <p:spPr>
              <a:xfrm>
                <a:off x="11177587" y="0"/>
                <a:ext cx="1014412" cy="1014349"/>
              </a:xfrm>
              <a:custGeom>
                <a:avLst/>
                <a:gdLst>
                  <a:gd name="connsiteX0" fmla="*/ 0 w 1014412"/>
                  <a:gd name="connsiteY0" fmla="*/ 0 h 1014349"/>
                  <a:gd name="connsiteX1" fmla="*/ 1014413 w 1014412"/>
                  <a:gd name="connsiteY1" fmla="*/ 1014349 h 1014349"/>
                  <a:gd name="connsiteX2" fmla="*/ 1014413 w 1014412"/>
                  <a:gd name="connsiteY2" fmla="*/ 0 h 1014349"/>
                  <a:gd name="connsiteX3" fmla="*/ 0 w 1014412"/>
                  <a:gd name="connsiteY3" fmla="*/ 0 h 1014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4412" h="1014349">
                    <a:moveTo>
                      <a:pt x="0" y="0"/>
                    </a:moveTo>
                    <a:cubicBezTo>
                      <a:pt x="0" y="560197"/>
                      <a:pt x="454152" y="1014349"/>
                      <a:pt x="1014413" y="1014349"/>
                    </a:cubicBezTo>
                    <a:lnTo>
                      <a:pt x="1014413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38100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951929C5-197D-4A0B-A2B5-804D12F44C92}"/>
                  </a:ext>
                </a:extLst>
              </p:cNvPr>
              <p:cNvSpPr/>
              <p:nvPr/>
            </p:nvSpPr>
            <p:spPr>
              <a:xfrm>
                <a:off x="11557634" y="0"/>
                <a:ext cx="634365" cy="634365"/>
              </a:xfrm>
              <a:custGeom>
                <a:avLst/>
                <a:gdLst>
                  <a:gd name="connsiteX0" fmla="*/ 0 w 634365"/>
                  <a:gd name="connsiteY0" fmla="*/ 0 h 634365"/>
                  <a:gd name="connsiteX1" fmla="*/ 634365 w 634365"/>
                  <a:gd name="connsiteY1" fmla="*/ 634365 h 634365"/>
                  <a:gd name="connsiteX2" fmla="*/ 634365 w 634365"/>
                  <a:gd name="connsiteY2" fmla="*/ 0 h 634365"/>
                  <a:gd name="connsiteX3" fmla="*/ 0 w 634365"/>
                  <a:gd name="connsiteY3" fmla="*/ 0 h 63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4365" h="634365">
                    <a:moveTo>
                      <a:pt x="0" y="0"/>
                    </a:moveTo>
                    <a:cubicBezTo>
                      <a:pt x="0" y="350330"/>
                      <a:pt x="284035" y="634365"/>
                      <a:pt x="634365" y="634365"/>
                    </a:cubicBezTo>
                    <a:lnTo>
                      <a:pt x="63436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C9C01DF-90D2-4BFC-B9CE-9888DC94B9A3}"/>
                </a:ext>
              </a:extLst>
            </p:cNvPr>
            <p:cNvSpPr/>
            <p:nvPr/>
          </p:nvSpPr>
          <p:spPr>
            <a:xfrm flipH="1">
              <a:off x="0" y="0"/>
              <a:ext cx="1255839" cy="1255839"/>
            </a:xfrm>
            <a:custGeom>
              <a:avLst/>
              <a:gdLst>
                <a:gd name="connsiteX0" fmla="*/ 147193 w 1255839"/>
                <a:gd name="connsiteY0" fmla="*/ 0 h 1255839"/>
                <a:gd name="connsiteX1" fmla="*/ 0 w 1255839"/>
                <a:gd name="connsiteY1" fmla="*/ 0 h 1255839"/>
                <a:gd name="connsiteX2" fmla="*/ 1255840 w 1255839"/>
                <a:gd name="connsiteY2" fmla="*/ 1255840 h 1255839"/>
                <a:gd name="connsiteX3" fmla="*/ 1255840 w 1255839"/>
                <a:gd name="connsiteY3" fmla="*/ 1108647 h 1255839"/>
                <a:gd name="connsiteX4" fmla="*/ 147193 w 1255839"/>
                <a:gd name="connsiteY4" fmla="*/ 0 h 125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5839" h="1255839">
                  <a:moveTo>
                    <a:pt x="147193" y="0"/>
                  </a:moveTo>
                  <a:lnTo>
                    <a:pt x="0" y="0"/>
                  </a:lnTo>
                  <a:cubicBezTo>
                    <a:pt x="0" y="692468"/>
                    <a:pt x="563372" y="1255840"/>
                    <a:pt x="1255840" y="1255840"/>
                  </a:cubicBezTo>
                  <a:lnTo>
                    <a:pt x="1255840" y="1108647"/>
                  </a:lnTo>
                  <a:cubicBezTo>
                    <a:pt x="644525" y="1108647"/>
                    <a:pt x="147193" y="611315"/>
                    <a:pt x="147193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2039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F352E031-5DD9-49F6-9E06-9C4B3F6A5B77}"/>
              </a:ext>
            </a:extLst>
          </p:cNvPr>
          <p:cNvGrpSpPr/>
          <p:nvPr/>
        </p:nvGrpSpPr>
        <p:grpSpPr>
          <a:xfrm>
            <a:off x="0" y="1955351"/>
            <a:ext cx="5771609" cy="951241"/>
            <a:chOff x="6835468" y="1886887"/>
            <a:chExt cx="5771609" cy="95124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24BD325-4CF0-44D6-83F9-2F3CE62C5597}"/>
                </a:ext>
              </a:extLst>
            </p:cNvPr>
            <p:cNvSpPr txBox="1"/>
            <p:nvPr/>
          </p:nvSpPr>
          <p:spPr>
            <a:xfrm>
              <a:off x="6835468" y="1886887"/>
              <a:ext cx="577160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A465D9E-5E0C-48E1-B0D6-59BFE16BC3B0}"/>
                </a:ext>
              </a:extLst>
            </p:cNvPr>
            <p:cNvSpPr txBox="1"/>
            <p:nvPr/>
          </p:nvSpPr>
          <p:spPr>
            <a:xfrm>
              <a:off x="8083669" y="2468796"/>
              <a:ext cx="37931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endParaRPr lang="en-US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1B63323D-0DA8-4AA8-9D58-E0E203262E80}"/>
              </a:ext>
            </a:extLst>
          </p:cNvPr>
          <p:cNvSpPr txBox="1"/>
          <p:nvPr/>
        </p:nvSpPr>
        <p:spPr>
          <a:xfrm>
            <a:off x="4289899" y="597113"/>
            <a:ext cx="36122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2"/>
                </a:solidFill>
                <a:latin typeface="Arial Black" panose="020B0A04020102020204" pitchFamily="34" charset="0"/>
              </a:rPr>
              <a:t>Ide </a:t>
            </a:r>
            <a:r>
              <a:rPr lang="en-US" sz="4800" dirty="0" err="1">
                <a:solidFill>
                  <a:schemeClr val="bg2"/>
                </a:solidFill>
                <a:latin typeface="Arial Black" panose="020B0A04020102020204" pitchFamily="34" charset="0"/>
              </a:rPr>
              <a:t>Projek</a:t>
            </a:r>
            <a:endParaRPr lang="en-US" sz="4800" dirty="0">
              <a:solidFill>
                <a:schemeClr val="bg2"/>
              </a:solidFill>
              <a:latin typeface="Arial Black" panose="020B0A04020102020204" pitchFamily="34" charset="0"/>
            </a:endParaRPr>
          </a:p>
        </p:txBody>
      </p:sp>
      <p:pic>
        <p:nvPicPr>
          <p:cNvPr id="55" name="Graphic 54">
            <a:extLst>
              <a:ext uri="{FF2B5EF4-FFF2-40B4-BE49-F238E27FC236}">
                <a16:creationId xmlns:a16="http://schemas.microsoft.com/office/drawing/2014/main" id="{6B1004A2-92D9-41CC-B101-300949A37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5733" y="1212570"/>
            <a:ext cx="3957149" cy="546269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AA6F61F5-80B0-45A2-82D6-63E5D9786CE0}"/>
              </a:ext>
            </a:extLst>
          </p:cNvPr>
          <p:cNvSpPr txBox="1"/>
          <p:nvPr/>
        </p:nvSpPr>
        <p:spPr>
          <a:xfrm>
            <a:off x="1591819" y="1567764"/>
            <a:ext cx="653184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Aplikasi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</a:rPr>
              <a:t>P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engenalan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Wajah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</a:rPr>
              <a:t>T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amu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Webset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Di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tujukan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untuk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User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mengetahui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hasil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</a:rPr>
              <a:t>R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ekapan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Tamu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Undangan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sudah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masuk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melalui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Mobile,Aplikasi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</a:rPr>
              <a:t>P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engenalan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</a:rPr>
              <a:t>W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ajah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</a:rPr>
              <a:t>T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amu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Mobile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ini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juga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berisikan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daftar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tamu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sudah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di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undang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oleh </a:t>
            </a:r>
            <a:r>
              <a:rPr lang="en-US" sz="24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penyelenggara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acara</a:t>
            </a:r>
            <a:endParaRPr lang="en-US" sz="2400" b="1" dirty="0">
              <a:solidFill>
                <a:schemeClr val="bg1"/>
              </a:solidFill>
              <a:latin typeface="Segoe UI" panose="020B05020402040202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792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F352E031-5DD9-49F6-9E06-9C4B3F6A5B77}"/>
              </a:ext>
            </a:extLst>
          </p:cNvPr>
          <p:cNvGrpSpPr/>
          <p:nvPr/>
        </p:nvGrpSpPr>
        <p:grpSpPr>
          <a:xfrm>
            <a:off x="0" y="1955351"/>
            <a:ext cx="5771609" cy="951241"/>
            <a:chOff x="6835468" y="1886887"/>
            <a:chExt cx="5771609" cy="95124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24BD325-4CF0-44D6-83F9-2F3CE62C5597}"/>
                </a:ext>
              </a:extLst>
            </p:cNvPr>
            <p:cNvSpPr txBox="1"/>
            <p:nvPr/>
          </p:nvSpPr>
          <p:spPr>
            <a:xfrm>
              <a:off x="6835468" y="1886887"/>
              <a:ext cx="577160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A465D9E-5E0C-48E1-B0D6-59BFE16BC3B0}"/>
                </a:ext>
              </a:extLst>
            </p:cNvPr>
            <p:cNvSpPr txBox="1"/>
            <p:nvPr/>
          </p:nvSpPr>
          <p:spPr>
            <a:xfrm>
              <a:off x="8083669" y="2468796"/>
              <a:ext cx="37931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endParaRPr lang="en-US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1B63323D-0DA8-4AA8-9D58-E0E203262E80}"/>
              </a:ext>
            </a:extLst>
          </p:cNvPr>
          <p:cNvSpPr txBox="1"/>
          <p:nvPr/>
        </p:nvSpPr>
        <p:spPr>
          <a:xfrm>
            <a:off x="3165552" y="597113"/>
            <a:ext cx="58609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2"/>
                </a:solidFill>
                <a:latin typeface="Arial Black" panose="020B0A04020102020204" pitchFamily="34" charset="0"/>
              </a:rPr>
              <a:t>Design UI Mobile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68C33-53AB-4F1D-8D3D-AD20585128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4" t="20810" r="60735" b="17043"/>
          <a:stretch/>
        </p:blipFill>
        <p:spPr>
          <a:xfrm>
            <a:off x="0" y="1629816"/>
            <a:ext cx="12192000" cy="46310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5C51D8-6AAE-4740-8476-E639544913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24" t="14100" r="39228" b="10961"/>
          <a:stretch/>
        </p:blipFill>
        <p:spPr>
          <a:xfrm>
            <a:off x="88168" y="1748415"/>
            <a:ext cx="1416839" cy="27197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B4CD19-27F0-4D89-9239-1C17D90A64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803" t="14296" r="39228" b="11550"/>
          <a:stretch/>
        </p:blipFill>
        <p:spPr>
          <a:xfrm>
            <a:off x="1425429" y="3247955"/>
            <a:ext cx="1506071" cy="29944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F2428E-59A6-4082-95D9-56C33DD93B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990" t="15277" r="39889" b="10994"/>
          <a:stretch/>
        </p:blipFill>
        <p:spPr>
          <a:xfrm>
            <a:off x="2816298" y="1821191"/>
            <a:ext cx="1416839" cy="27806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6C329F1-4888-4554-A879-F926A32762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989" t="14297" r="39118" b="10993"/>
          <a:stretch/>
        </p:blipFill>
        <p:spPr>
          <a:xfrm>
            <a:off x="8845761" y="1821191"/>
            <a:ext cx="1576061" cy="30237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6D82EDF-87E2-45AE-9BC5-025C511E719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9292" t="14885" r="39779" b="10994"/>
          <a:stretch/>
        </p:blipFill>
        <p:spPr>
          <a:xfrm>
            <a:off x="10341809" y="3098006"/>
            <a:ext cx="1518525" cy="302375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C020428-1D14-442D-BADF-E21895A028E7}"/>
              </a:ext>
            </a:extLst>
          </p:cNvPr>
          <p:cNvSpPr txBox="1"/>
          <p:nvPr/>
        </p:nvSpPr>
        <p:spPr>
          <a:xfrm>
            <a:off x="129655" y="4468178"/>
            <a:ext cx="28604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Splash Screen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A7202E-1BFA-4661-8208-7826D1C56613}"/>
              </a:ext>
            </a:extLst>
          </p:cNvPr>
          <p:cNvSpPr txBox="1"/>
          <p:nvPr/>
        </p:nvSpPr>
        <p:spPr>
          <a:xfrm>
            <a:off x="1475839" y="2892888"/>
            <a:ext cx="28604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Halaman Login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0861B9-1021-4EE9-9EEF-F6254E2F487F}"/>
              </a:ext>
            </a:extLst>
          </p:cNvPr>
          <p:cNvSpPr txBox="1"/>
          <p:nvPr/>
        </p:nvSpPr>
        <p:spPr>
          <a:xfrm>
            <a:off x="2999534" y="4597587"/>
            <a:ext cx="28604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 err="1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Gagal</a:t>
            </a: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Login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086DD2-B532-4D35-8C9C-254DB3C916CA}"/>
              </a:ext>
            </a:extLst>
          </p:cNvPr>
          <p:cNvSpPr txBox="1"/>
          <p:nvPr/>
        </p:nvSpPr>
        <p:spPr>
          <a:xfrm>
            <a:off x="8240627" y="4973251"/>
            <a:ext cx="28604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Menu </a:t>
            </a:r>
            <a:r>
              <a:rPr lang="en-US" sz="1200" b="1" dirty="0" err="1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Rekap</a:t>
            </a: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/>
            <a:r>
              <a:rPr lang="en-US" sz="1200" b="1" dirty="0" err="1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Tamu</a:t>
            </a: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Undangan</a:t>
            </a:r>
            <a:endParaRPr lang="en-US" sz="1200" b="1" dirty="0">
              <a:solidFill>
                <a:schemeClr val="bg1"/>
              </a:solidFill>
              <a:latin typeface="Segoe UI" panose="020B05020402040202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9AFEAC-3CE1-4437-A5CE-5D5F247F54B1}"/>
              </a:ext>
            </a:extLst>
          </p:cNvPr>
          <p:cNvSpPr txBox="1"/>
          <p:nvPr/>
        </p:nvSpPr>
        <p:spPr>
          <a:xfrm>
            <a:off x="10406402" y="2286365"/>
            <a:ext cx="13893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Menu Daftar</a:t>
            </a:r>
          </a:p>
          <a:p>
            <a:pPr algn="ctr"/>
            <a:r>
              <a:rPr lang="en-US" sz="1200" b="1" dirty="0" err="1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Tamu</a:t>
            </a: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Undangan</a:t>
            </a:r>
            <a:endParaRPr lang="en-US" sz="1200" b="1" dirty="0">
              <a:solidFill>
                <a:schemeClr val="bg1"/>
              </a:solidFill>
              <a:latin typeface="Segoe UI" panose="020B05020402040202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46226E-C063-40E3-8C73-2648F8245219}"/>
              </a:ext>
            </a:extLst>
          </p:cNvPr>
          <p:cNvSpPr txBox="1"/>
          <p:nvPr/>
        </p:nvSpPr>
        <p:spPr>
          <a:xfrm>
            <a:off x="4497810" y="2637414"/>
            <a:ext cx="28604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Menu Home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EC9070-D7E7-4533-A145-F766BF933E9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8766" t="12727" r="39118" b="9925"/>
          <a:stretch/>
        </p:blipFill>
        <p:spPr>
          <a:xfrm>
            <a:off x="4204120" y="2960579"/>
            <a:ext cx="1669061" cy="32818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1F5E27-6B13-46A3-B0BD-7786A1CAA09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8910" t="15473" r="39007" b="10994"/>
          <a:stretch/>
        </p:blipFill>
        <p:spPr>
          <a:xfrm>
            <a:off x="5795869" y="1748415"/>
            <a:ext cx="1752991" cy="328181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76F01BA-AA6D-479B-8EC8-413E59A51D5D}"/>
              </a:ext>
            </a:extLst>
          </p:cNvPr>
          <p:cNvSpPr txBox="1"/>
          <p:nvPr/>
        </p:nvSpPr>
        <p:spPr>
          <a:xfrm>
            <a:off x="6281103" y="5065583"/>
            <a:ext cx="28604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 err="1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Kamera</a:t>
            </a:r>
            <a:endParaRPr lang="en-US" sz="1200" b="1" dirty="0">
              <a:solidFill>
                <a:schemeClr val="bg1"/>
              </a:solidFill>
              <a:latin typeface="Segoe UI" panose="020B05020402040202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D74309D-C954-4924-BA16-9FD0E9DEF00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9869" t="14885" r="39256" b="11441"/>
          <a:stretch/>
        </p:blipFill>
        <p:spPr>
          <a:xfrm>
            <a:off x="7435913" y="3166614"/>
            <a:ext cx="1509057" cy="299444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C5BD54F-0DE8-43EA-9424-BE36A3A2AFE1}"/>
              </a:ext>
            </a:extLst>
          </p:cNvPr>
          <p:cNvSpPr txBox="1"/>
          <p:nvPr/>
        </p:nvSpPr>
        <p:spPr>
          <a:xfrm>
            <a:off x="7814945" y="2746561"/>
            <a:ext cx="28604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 err="1">
                <a:solidFill>
                  <a:schemeClr val="bg1"/>
                </a:solidFill>
                <a:latin typeface="Segoe UI" panose="020B050204020402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Prediksi</a:t>
            </a:r>
            <a:endParaRPr lang="en-US" sz="1200" b="1" dirty="0">
              <a:solidFill>
                <a:schemeClr val="bg1"/>
              </a:solidFill>
              <a:latin typeface="Segoe UI" panose="020B05020402040202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16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570F0AD-9058-4423-AF36-F75B87946A47}"/>
              </a:ext>
            </a:extLst>
          </p:cNvPr>
          <p:cNvGrpSpPr/>
          <p:nvPr/>
        </p:nvGrpSpPr>
        <p:grpSpPr>
          <a:xfrm>
            <a:off x="6462572" y="2846276"/>
            <a:ext cx="4572739" cy="1165449"/>
            <a:chOff x="1080945" y="2846276"/>
            <a:chExt cx="4572739" cy="116544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4AEF3B3-B352-4240-88B9-35F5FE95455C}"/>
                </a:ext>
              </a:extLst>
            </p:cNvPr>
            <p:cNvSpPr txBox="1"/>
            <p:nvPr/>
          </p:nvSpPr>
          <p:spPr>
            <a:xfrm>
              <a:off x="1080945" y="2846276"/>
              <a:ext cx="457273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dirty="0">
                  <a:solidFill>
                    <a:schemeClr val="accent2"/>
                  </a:solidFill>
                  <a:latin typeface="Arial Black" panose="020B0A04020102020204" pitchFamily="34" charset="0"/>
                </a:rPr>
                <a:t>THANK YOU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FEDE45C-77A6-48E7-AD38-99BFD54EF01A}"/>
                </a:ext>
              </a:extLst>
            </p:cNvPr>
            <p:cNvSpPr txBox="1"/>
            <p:nvPr/>
          </p:nvSpPr>
          <p:spPr>
            <a:xfrm>
              <a:off x="1254260" y="3642393"/>
              <a:ext cx="42633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US" b="1" spc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</a:t>
              </a:r>
              <a:r>
                <a:rPr lang="en-US" b="1" spc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DIT TEXT HERE</a:t>
              </a:r>
            </a:p>
          </p:txBody>
        </p:sp>
      </p:grpSp>
      <p:sp>
        <p:nvSpPr>
          <p:cNvPr id="6" name="Freeform 16">
            <a:extLst>
              <a:ext uri="{FF2B5EF4-FFF2-40B4-BE49-F238E27FC236}">
                <a16:creationId xmlns:a16="http://schemas.microsoft.com/office/drawing/2014/main" id="{264EF332-B0BF-4EC2-B2A8-2AD2AEA44B53}"/>
              </a:ext>
            </a:extLst>
          </p:cNvPr>
          <p:cNvSpPr/>
          <p:nvPr/>
        </p:nvSpPr>
        <p:spPr>
          <a:xfrm>
            <a:off x="10528300" y="6146800"/>
            <a:ext cx="1422400" cy="711200"/>
          </a:xfrm>
          <a:custGeom>
            <a:avLst/>
            <a:gdLst>
              <a:gd name="connsiteX0" fmla="*/ 812800 w 1625600"/>
              <a:gd name="connsiteY0" fmla="*/ 0 h 812800"/>
              <a:gd name="connsiteX1" fmla="*/ 1625600 w 1625600"/>
              <a:gd name="connsiteY1" fmla="*/ 812800 h 812800"/>
              <a:gd name="connsiteX2" fmla="*/ 1219200 w 1625600"/>
              <a:gd name="connsiteY2" fmla="*/ 812800 h 812800"/>
              <a:gd name="connsiteX3" fmla="*/ 812800 w 1625600"/>
              <a:gd name="connsiteY3" fmla="*/ 406400 h 812800"/>
              <a:gd name="connsiteX4" fmla="*/ 406400 w 1625600"/>
              <a:gd name="connsiteY4" fmla="*/ 812800 h 812800"/>
              <a:gd name="connsiteX5" fmla="*/ 0 w 1625600"/>
              <a:gd name="connsiteY5" fmla="*/ 812800 h 812800"/>
              <a:gd name="connsiteX6" fmla="*/ 812800 w 1625600"/>
              <a:gd name="connsiteY6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600" h="812800">
                <a:moveTo>
                  <a:pt x="812800" y="0"/>
                </a:moveTo>
                <a:cubicBezTo>
                  <a:pt x="1261697" y="0"/>
                  <a:pt x="1625600" y="363903"/>
                  <a:pt x="1625600" y="812800"/>
                </a:cubicBezTo>
                <a:lnTo>
                  <a:pt x="1219200" y="812800"/>
                </a:lnTo>
                <a:cubicBezTo>
                  <a:pt x="1219200" y="588351"/>
                  <a:pt x="1037249" y="406400"/>
                  <a:pt x="812800" y="406400"/>
                </a:cubicBezTo>
                <a:cubicBezTo>
                  <a:pt x="588351" y="406400"/>
                  <a:pt x="406400" y="588351"/>
                  <a:pt x="406400" y="812800"/>
                </a:cubicBezTo>
                <a:lnTo>
                  <a:pt x="0" y="812800"/>
                </a:lnTo>
                <a:cubicBezTo>
                  <a:pt x="0" y="363903"/>
                  <a:pt x="363903" y="0"/>
                  <a:pt x="812800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0F31285-3D02-4F5C-932E-CB73289B8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835191" y="375995"/>
            <a:ext cx="5627381" cy="608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37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1611</TotalTime>
  <Words>91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ser</cp:lastModifiedBy>
  <cp:revision>20</cp:revision>
  <dcterms:created xsi:type="dcterms:W3CDTF">2021-12-28T15:11:28Z</dcterms:created>
  <dcterms:modified xsi:type="dcterms:W3CDTF">2022-06-21T14:58:48Z</dcterms:modified>
</cp:coreProperties>
</file>

<file path=docProps/thumbnail.jpeg>
</file>